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73" r:id="rId2"/>
    <p:sldId id="283" r:id="rId3"/>
    <p:sldId id="284" r:id="rId4"/>
    <p:sldId id="287" r:id="rId5"/>
    <p:sldId id="288" r:id="rId6"/>
    <p:sldId id="289" r:id="rId7"/>
    <p:sldId id="292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9DF43-AD4B-4F8E-AE8A-3C6EF2832D66}" type="datetimeFigureOut">
              <a:rPr lang="da-DK" smtClean="0"/>
              <a:t>08-04-2019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A66DC-8E2E-4DA5-98CC-009DBEEAF3E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9376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90D9-A985-498F-92E1-15ECF3B689CB}" type="datetime1">
              <a:rPr lang="da-DK" smtClean="0"/>
              <a:t>08-04-2019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+content, intekulturel kommunikation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26929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2247C-1C6E-457A-A4F1-9DF92BF40831}" type="datetime1">
              <a:rPr lang="da-DK" smtClean="0"/>
              <a:t>08-04-2019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+content, intekulturel kommunikation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8120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B254-3E06-40B8-AFE5-04252A4D37C7}" type="datetime1">
              <a:rPr lang="da-DK" smtClean="0"/>
              <a:t>08-04-2019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+content, intekulturel kommunikation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4916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F5EF3-7879-44F6-BF45-958DF5331967}" type="datetime1">
              <a:rPr lang="da-DK" smtClean="0"/>
              <a:t>08-04-2019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+content, intekulturel kommunikation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8022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3B1C-B675-4366-BA26-D41CD833DCFC}" type="datetime1">
              <a:rPr lang="da-DK" smtClean="0"/>
              <a:t>08-04-2019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+content, intekulturel kommunikation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489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E9B2-B95A-46E4-A51B-4560644DF1CD}" type="datetime1">
              <a:rPr lang="da-DK" smtClean="0"/>
              <a:t>08-04-2019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+content, intekulturel kommunikation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72619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783D-AF10-4BA7-BA09-4C0A66E4DF2C}" type="datetime1">
              <a:rPr lang="da-DK" smtClean="0"/>
              <a:t>08-04-2019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+content, intekulturel kommunikation</a:t>
            </a: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1446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D7DC2-40DF-4859-8CF9-5F96F47DDDD1}" type="datetime1">
              <a:rPr lang="da-DK" smtClean="0"/>
              <a:t>08-04-2019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+content, intekulturel kommunikation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1546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A0D9-3F05-4B4B-9337-DE3D15322801}" type="datetime1">
              <a:rPr lang="da-DK" smtClean="0"/>
              <a:t>08-04-2019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+content, intekulturel kommunikation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5206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1FAB-076F-47B8-A58E-A3282D156A56}" type="datetime1">
              <a:rPr lang="da-DK" smtClean="0"/>
              <a:t>08-04-2019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+content, intekulturel kommunikation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6798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8BCA-91BF-46B6-B922-EFA1FF37F53E}" type="datetime1">
              <a:rPr lang="da-DK" smtClean="0"/>
              <a:t>08-04-2019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+content, intekulturel kommunikation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283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D2A09-28D7-4E43-9AC5-1E576359E802}" type="datetime1">
              <a:rPr lang="da-DK" smtClean="0"/>
              <a:t>08-04-2019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+content, intekulturel kommunikation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217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ofstede-insights.com/product/compare-countri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496944" cy="147002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da-DK" dirty="0" smtClean="0"/>
              <a:t>Tværmedial </a:t>
            </a:r>
            <a:r>
              <a:rPr lang="da-DK" smtClean="0"/>
              <a:t>Kommunikation </a:t>
            </a:r>
            <a:r>
              <a:rPr lang="da-DK"/>
              <a:t>9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/>
              <a:t/>
            </a:r>
            <a:br>
              <a:rPr lang="da-DK" dirty="0"/>
            </a:br>
            <a:r>
              <a:rPr lang="da-DK" sz="3100" dirty="0" smtClean="0"/>
              <a:t>+content</a:t>
            </a:r>
            <a:br>
              <a:rPr lang="da-DK" sz="3100" dirty="0" smtClean="0"/>
            </a:br>
            <a:r>
              <a:rPr lang="da-DK" sz="3100" dirty="0" smtClean="0"/>
              <a:t>Interkulturel </a:t>
            </a:r>
            <a:r>
              <a:rPr lang="da-DK" sz="3100" dirty="0"/>
              <a:t>kommunikation</a:t>
            </a:r>
            <a:endParaRPr lang="en-US" sz="3100" dirty="0" smtClean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4556720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sz="2800" dirty="0" smtClean="0"/>
              <a:t>forår 2019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sz="2800" dirty="0" smtClean="0"/>
              <a:t>Pillon - KU</a:t>
            </a:r>
          </a:p>
        </p:txBody>
      </p:sp>
    </p:spTree>
    <p:extLst>
      <p:ext uri="{BB962C8B-B14F-4D97-AF65-F5344CB8AC3E}">
        <p14:creationId xmlns:p14="http://schemas.microsoft.com/office/powerpoint/2010/main" val="248599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+content, intekulturel kommunikation</a:t>
            </a:r>
            <a:endParaRPr lang="da-DK"/>
          </a:p>
        </p:txBody>
      </p:sp>
      <p:sp>
        <p:nvSpPr>
          <p:cNvPr id="6" name="Pladsholder til indhold 1"/>
          <p:cNvSpPr txBox="1">
            <a:spLocks/>
          </p:cNvSpPr>
          <p:nvPr/>
        </p:nvSpPr>
        <p:spPr>
          <a:xfrm>
            <a:off x="35496" y="2852936"/>
            <a:ext cx="1872208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600" dirty="0" smtClean="0">
                <a:solidFill>
                  <a:srgbClr val="FF0000"/>
                </a:solidFill>
              </a:rPr>
              <a:t>Pitch</a:t>
            </a:r>
          </a:p>
          <a:p>
            <a:pPr marL="0" indent="0">
              <a:buNone/>
            </a:pPr>
            <a:r>
              <a:rPr lang="da-DK" sz="1600" dirty="0" smtClean="0"/>
              <a:t>+</a:t>
            </a:r>
            <a:r>
              <a:rPr lang="da-DK" sz="1600" dirty="0"/>
              <a:t>content</a:t>
            </a:r>
            <a:br>
              <a:rPr lang="da-DK" sz="1600" dirty="0"/>
            </a:br>
            <a:r>
              <a:rPr lang="da-DK" sz="1600" dirty="0"/>
              <a:t>Interkulturel kommunikation</a:t>
            </a:r>
            <a:endParaRPr lang="da-DK" sz="1600" dirty="0" smtClean="0"/>
          </a:p>
          <a:p>
            <a:pPr marL="0" indent="0">
              <a:buNone/>
            </a:pP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199110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+content, intekulturel kommunikation</a:t>
            </a:r>
            <a:endParaRPr lang="da-DK"/>
          </a:p>
        </p:txBody>
      </p:sp>
      <p:sp>
        <p:nvSpPr>
          <p:cNvPr id="6" name="Pladsholder til indhold 2"/>
          <p:cNvSpPr txBox="1">
            <a:spLocks/>
          </p:cNvSpPr>
          <p:nvPr/>
        </p:nvSpPr>
        <p:spPr>
          <a:xfrm>
            <a:off x="1948965" y="404664"/>
            <a:ext cx="6995120" cy="5951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da-DK" sz="2800" dirty="0"/>
          </a:p>
        </p:txBody>
      </p:sp>
      <p:sp>
        <p:nvSpPr>
          <p:cNvPr id="2" name="Rektangel 1"/>
          <p:cNvSpPr/>
          <p:nvPr/>
        </p:nvSpPr>
        <p:spPr>
          <a:xfrm>
            <a:off x="2286000" y="823833"/>
            <a:ext cx="5814392" cy="53351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Definér Content </a:t>
            </a:r>
            <a:r>
              <a:rPr lang="da-DK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marketing-strategi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Content </a:t>
            </a:r>
            <a:r>
              <a:rPr lang="da-DK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marketing-strategien skal</a:t>
            </a:r>
            <a:endParaRPr lang="da-DK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a-DK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indlemmes i den overordnede marketingstrategi og have tilstræbte kommunikationsmål </a:t>
            </a:r>
            <a:endParaRPr lang="da-DK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a-DK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på sigt kunne forrente sig – men den har sjældent klare, selvstændige markedsmål </a:t>
            </a:r>
            <a:endParaRPr lang="da-DK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a-DK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opbygge virksomhedens brand og profilere den som top of mind-specialist samt styrke den emotionelle loyalitet. </a:t>
            </a:r>
            <a:endParaRPr lang="da-DK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da-DK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ikke dreje sig om virksomheden, men om kunderne, interessenterne, samfundet</a:t>
            </a:r>
            <a:r>
              <a:rPr lang="da-DK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a-DK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Pladsholder til indhold 1"/>
          <p:cNvSpPr txBox="1">
            <a:spLocks/>
          </p:cNvSpPr>
          <p:nvPr/>
        </p:nvSpPr>
        <p:spPr>
          <a:xfrm>
            <a:off x="35496" y="2852936"/>
            <a:ext cx="1872208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600" dirty="0" smtClean="0"/>
              <a:t>Pitch</a:t>
            </a:r>
          </a:p>
          <a:p>
            <a:pPr marL="0" indent="0">
              <a:buNone/>
            </a:pPr>
            <a:r>
              <a:rPr lang="da-DK" sz="1600" dirty="0" smtClean="0">
                <a:solidFill>
                  <a:srgbClr val="FF0000"/>
                </a:solidFill>
              </a:rPr>
              <a:t>+</a:t>
            </a:r>
            <a:r>
              <a:rPr lang="da-DK" sz="1600" dirty="0">
                <a:solidFill>
                  <a:srgbClr val="FF0000"/>
                </a:solidFill>
              </a:rPr>
              <a:t>content</a:t>
            </a:r>
            <a:r>
              <a:rPr lang="da-DK" sz="1600" dirty="0"/>
              <a:t/>
            </a:r>
            <a:br>
              <a:rPr lang="da-DK" sz="1600" dirty="0"/>
            </a:br>
            <a:r>
              <a:rPr lang="da-DK" sz="1600" dirty="0"/>
              <a:t>Interkulturel kommunikation</a:t>
            </a:r>
            <a:endParaRPr lang="da-DK" sz="1600" dirty="0" smtClean="0"/>
          </a:p>
          <a:p>
            <a:pPr marL="0" indent="0">
              <a:buNone/>
            </a:pP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126052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+content, intekulturel kommunikation</a:t>
            </a:r>
            <a:endParaRPr lang="da-DK"/>
          </a:p>
        </p:txBody>
      </p:sp>
      <p:sp>
        <p:nvSpPr>
          <p:cNvPr id="6" name="Pladsholder til indhold 2"/>
          <p:cNvSpPr txBox="1">
            <a:spLocks/>
          </p:cNvSpPr>
          <p:nvPr/>
        </p:nvSpPr>
        <p:spPr>
          <a:xfrm>
            <a:off x="1948965" y="404664"/>
            <a:ext cx="6995120" cy="5951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da-DK" sz="2800" dirty="0"/>
          </a:p>
        </p:txBody>
      </p:sp>
      <p:sp>
        <p:nvSpPr>
          <p:cNvPr id="2" name="Rektangel 1"/>
          <p:cNvSpPr/>
          <p:nvPr/>
        </p:nvSpPr>
        <p:spPr>
          <a:xfrm>
            <a:off x="2286000" y="582812"/>
            <a:ext cx="5814392" cy="5961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Definér </a:t>
            </a:r>
            <a:r>
              <a:rPr lang="da-DK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da-DK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content</a:t>
            </a:r>
            <a:r>
              <a:rPr lang="da-DK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+content </a:t>
            </a:r>
            <a:r>
              <a:rPr lang="da-DK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skal være</a:t>
            </a:r>
            <a:endParaRPr lang="da-DK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a-DK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nyt, originalt og værdiskabende </a:t>
            </a:r>
            <a:endParaRPr lang="da-DK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a-DK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fuldstændig omkostningsfrit for brugeren</a:t>
            </a:r>
            <a:endParaRPr lang="da-DK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a-DK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skabe ny værdi, som ikke er betinget af købet af virksomhedens værditilbud</a:t>
            </a:r>
            <a:endParaRPr lang="da-DK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da-DK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alsidigt brugbart som viden, ekspertise eller oplevelse, der er værd at fortælle om.</a:t>
            </a:r>
            <a:endParaRPr lang="da-DK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 genererede omtale skal være</a:t>
            </a:r>
            <a:endParaRPr lang="da-DK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a-DK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oplagt at dele i sociale netværk</a:t>
            </a:r>
            <a:endParaRPr lang="da-DK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da-DK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forankret i ejede medier som virksomhedens website samt virksomhedens sider på de sociale medier.</a:t>
            </a:r>
            <a:endParaRPr lang="da-DK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Pladsholder til indhold 1"/>
          <p:cNvSpPr txBox="1">
            <a:spLocks/>
          </p:cNvSpPr>
          <p:nvPr/>
        </p:nvSpPr>
        <p:spPr>
          <a:xfrm>
            <a:off x="35496" y="2852936"/>
            <a:ext cx="1872208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600" dirty="0" smtClean="0"/>
              <a:t>Pitch</a:t>
            </a:r>
          </a:p>
          <a:p>
            <a:pPr marL="0" indent="0">
              <a:buNone/>
            </a:pPr>
            <a:r>
              <a:rPr lang="da-DK" sz="1600" dirty="0" smtClean="0">
                <a:solidFill>
                  <a:srgbClr val="FF0000"/>
                </a:solidFill>
              </a:rPr>
              <a:t>+</a:t>
            </a:r>
            <a:r>
              <a:rPr lang="da-DK" sz="1600" dirty="0">
                <a:solidFill>
                  <a:srgbClr val="FF0000"/>
                </a:solidFill>
              </a:rPr>
              <a:t>content</a:t>
            </a:r>
            <a:r>
              <a:rPr lang="da-DK" sz="1600" dirty="0"/>
              <a:t/>
            </a:r>
            <a:br>
              <a:rPr lang="da-DK" sz="1600" dirty="0"/>
            </a:br>
            <a:r>
              <a:rPr lang="da-DK" sz="1600" dirty="0"/>
              <a:t>Interkulturel kommunikation</a:t>
            </a:r>
            <a:endParaRPr lang="da-DK" sz="1600" dirty="0" smtClean="0"/>
          </a:p>
          <a:p>
            <a:pPr marL="0" indent="0">
              <a:buNone/>
            </a:pP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296247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+content, intekulturel kommunikation</a:t>
            </a:r>
            <a:endParaRPr lang="da-DK"/>
          </a:p>
        </p:txBody>
      </p:sp>
      <p:sp>
        <p:nvSpPr>
          <p:cNvPr id="6" name="Pladsholder til indhold 2"/>
          <p:cNvSpPr txBox="1">
            <a:spLocks/>
          </p:cNvSpPr>
          <p:nvPr/>
        </p:nvSpPr>
        <p:spPr>
          <a:xfrm>
            <a:off x="1948965" y="404664"/>
            <a:ext cx="6995120" cy="5951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da-DK" sz="2800" dirty="0"/>
          </a:p>
        </p:txBody>
      </p:sp>
      <p:sp>
        <p:nvSpPr>
          <p:cNvPr id="2" name="Rektangel 1"/>
          <p:cNvSpPr/>
          <p:nvPr/>
        </p:nvSpPr>
        <p:spPr>
          <a:xfrm>
            <a:off x="2286000" y="1179905"/>
            <a:ext cx="58143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800" dirty="0" smtClean="0"/>
              <a:t>Brainstorm </a:t>
            </a:r>
            <a:r>
              <a:rPr lang="da-DK" sz="2800" dirty="0"/>
              <a:t>i grupper for at finde tre content marketing-tiltag, I alle kender. </a:t>
            </a:r>
          </a:p>
          <a:p>
            <a:r>
              <a:rPr lang="da-DK" sz="2800" dirty="0"/>
              <a:t> </a:t>
            </a:r>
          </a:p>
          <a:p>
            <a:r>
              <a:rPr lang="da-DK" sz="2800" dirty="0" smtClean="0"/>
              <a:t>Diskutér</a:t>
            </a:r>
            <a:r>
              <a:rPr lang="da-DK" sz="2800" dirty="0"/>
              <a:t>, hvilket der er det bedste, og argumentér for valget i plenum</a:t>
            </a:r>
            <a:r>
              <a:rPr lang="da-DK" sz="2800" dirty="0" smtClean="0"/>
              <a:t>.</a:t>
            </a:r>
          </a:p>
          <a:p>
            <a:endParaRPr lang="da-DK" sz="2800" dirty="0"/>
          </a:p>
          <a:p>
            <a:r>
              <a:rPr lang="da-DK" sz="2800" i="1" dirty="0" smtClean="0"/>
              <a:t>Eksamensprojekt</a:t>
            </a:r>
            <a:endParaRPr lang="da-DK" sz="2800" dirty="0"/>
          </a:p>
          <a:p>
            <a:r>
              <a:rPr lang="da-DK" sz="2800" i="1" dirty="0" smtClean="0"/>
              <a:t>Skitsér </a:t>
            </a:r>
            <a:r>
              <a:rPr lang="da-DK" sz="2800" i="1" dirty="0"/>
              <a:t>en content marketing-kampagne med nyt </a:t>
            </a:r>
            <a:r>
              <a:rPr lang="da-DK" sz="2800" i="1" dirty="0" smtClean="0"/>
              <a:t>+content </a:t>
            </a:r>
            <a:r>
              <a:rPr lang="da-DK" sz="2800" i="1" dirty="0"/>
              <a:t>for den valgte virksomhed.</a:t>
            </a:r>
          </a:p>
        </p:txBody>
      </p:sp>
      <p:sp>
        <p:nvSpPr>
          <p:cNvPr id="8" name="Pladsholder til indhold 1"/>
          <p:cNvSpPr txBox="1">
            <a:spLocks/>
          </p:cNvSpPr>
          <p:nvPr/>
        </p:nvSpPr>
        <p:spPr>
          <a:xfrm>
            <a:off x="35496" y="2852936"/>
            <a:ext cx="1872208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600" dirty="0" smtClean="0"/>
              <a:t>Pitch</a:t>
            </a:r>
          </a:p>
          <a:p>
            <a:pPr marL="0" indent="0">
              <a:buNone/>
            </a:pPr>
            <a:r>
              <a:rPr lang="da-DK" sz="1600" dirty="0" smtClean="0">
                <a:solidFill>
                  <a:srgbClr val="FF0000"/>
                </a:solidFill>
              </a:rPr>
              <a:t>+</a:t>
            </a:r>
            <a:r>
              <a:rPr lang="da-DK" sz="1600" dirty="0">
                <a:solidFill>
                  <a:srgbClr val="FF0000"/>
                </a:solidFill>
              </a:rPr>
              <a:t>content</a:t>
            </a:r>
            <a:r>
              <a:rPr lang="da-DK" sz="1600" dirty="0"/>
              <a:t/>
            </a:r>
            <a:br>
              <a:rPr lang="da-DK" sz="1600" dirty="0"/>
            </a:br>
            <a:r>
              <a:rPr lang="da-DK" sz="1600" dirty="0"/>
              <a:t>Interkulturel kommunikation</a:t>
            </a:r>
            <a:endParaRPr lang="da-DK" sz="1600" dirty="0" smtClean="0"/>
          </a:p>
          <a:p>
            <a:pPr marL="0" indent="0">
              <a:buNone/>
            </a:pP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344686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+content, intekulturel kommunikation</a:t>
            </a:r>
            <a:endParaRPr lang="da-DK"/>
          </a:p>
        </p:txBody>
      </p:sp>
      <p:sp>
        <p:nvSpPr>
          <p:cNvPr id="6" name="Pladsholder til indhold 2"/>
          <p:cNvSpPr txBox="1">
            <a:spLocks/>
          </p:cNvSpPr>
          <p:nvPr/>
        </p:nvSpPr>
        <p:spPr>
          <a:xfrm>
            <a:off x="1948965" y="404664"/>
            <a:ext cx="6995120" cy="5951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da-DK" sz="2800" dirty="0"/>
          </a:p>
        </p:txBody>
      </p:sp>
      <p:sp>
        <p:nvSpPr>
          <p:cNvPr id="2" name="Rektangel 1"/>
          <p:cNvSpPr/>
          <p:nvPr/>
        </p:nvSpPr>
        <p:spPr>
          <a:xfrm>
            <a:off x="2286000" y="332656"/>
            <a:ext cx="675049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800" b="1" i="1" dirty="0"/>
              <a:t>Gennemgående gruppeopgave</a:t>
            </a:r>
            <a:r>
              <a:rPr lang="da-DK" sz="2800" i="1" dirty="0"/>
              <a:t> </a:t>
            </a:r>
            <a:r>
              <a:rPr lang="da-DK" sz="2800" i="1" u="sng" dirty="0"/>
              <a:t>uden</a:t>
            </a:r>
            <a:r>
              <a:rPr lang="da-DK" sz="2800" i="1" dirty="0"/>
              <a:t> brug af internettet. </a:t>
            </a:r>
          </a:p>
          <a:p>
            <a:r>
              <a:rPr lang="da-DK" sz="2800" i="1" dirty="0"/>
              <a:t>Bliv med udgangspunkt i den valgte virksomhed enige om en udenlandsk kultur, I alle kender til:</a:t>
            </a:r>
          </a:p>
          <a:p>
            <a:pPr lvl="0"/>
            <a:r>
              <a:rPr lang="da-DK" sz="2800" i="1" dirty="0"/>
              <a:t>Udvælg relevante målgrupper på det udenlandske marked for virksomheden.</a:t>
            </a:r>
          </a:p>
          <a:p>
            <a:pPr lvl="0"/>
            <a:r>
              <a:rPr lang="da-DK" sz="2800" i="1" dirty="0"/>
              <a:t>Hvilke værditilbud bør virksomheden bruge på det udenlandske marked?</a:t>
            </a:r>
          </a:p>
          <a:p>
            <a:pPr lvl="0"/>
            <a:r>
              <a:rPr lang="da-DK" sz="2800" i="1" dirty="0"/>
              <a:t>Adskiller disse værditilbud sig fra dem, der bruges i Danmark? Uddyb.</a:t>
            </a:r>
          </a:p>
          <a:p>
            <a:pPr lvl="0"/>
            <a:r>
              <a:rPr lang="da-DK" sz="2800" i="1" dirty="0"/>
              <a:t>Find et slogan, der vil passe til det udenlandske marked. Hvis virksomheden allerede har et, find på et alternativ</a:t>
            </a:r>
            <a:r>
              <a:rPr lang="da-DK" sz="2800" i="1" dirty="0" smtClean="0"/>
              <a:t>.</a:t>
            </a:r>
            <a:endParaRPr lang="da-DK" sz="2800" i="1" dirty="0"/>
          </a:p>
        </p:txBody>
      </p:sp>
      <p:sp>
        <p:nvSpPr>
          <p:cNvPr id="5" name="Pladsholder til indhold 1"/>
          <p:cNvSpPr txBox="1">
            <a:spLocks/>
          </p:cNvSpPr>
          <p:nvPr/>
        </p:nvSpPr>
        <p:spPr>
          <a:xfrm>
            <a:off x="35496" y="2852936"/>
            <a:ext cx="1872208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600" dirty="0" smtClean="0"/>
              <a:t>Pitch</a:t>
            </a:r>
          </a:p>
          <a:p>
            <a:pPr marL="0" indent="0">
              <a:buNone/>
            </a:pPr>
            <a:r>
              <a:rPr lang="da-DK" sz="1600" dirty="0" smtClean="0"/>
              <a:t>+</a:t>
            </a:r>
            <a:r>
              <a:rPr lang="da-DK" sz="1600" dirty="0"/>
              <a:t>content</a:t>
            </a:r>
            <a:br>
              <a:rPr lang="da-DK" sz="1600" dirty="0"/>
            </a:br>
            <a:r>
              <a:rPr lang="da-DK" sz="1600" dirty="0">
                <a:solidFill>
                  <a:srgbClr val="FF0000"/>
                </a:solidFill>
              </a:rPr>
              <a:t>Interkulturel kommunikation</a:t>
            </a:r>
            <a:endParaRPr lang="da-DK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149299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+content, intekulturel kommunikation</a:t>
            </a:r>
            <a:endParaRPr lang="da-DK"/>
          </a:p>
        </p:txBody>
      </p:sp>
      <p:sp>
        <p:nvSpPr>
          <p:cNvPr id="6" name="Pladsholder til indhold 2"/>
          <p:cNvSpPr txBox="1">
            <a:spLocks/>
          </p:cNvSpPr>
          <p:nvPr/>
        </p:nvSpPr>
        <p:spPr>
          <a:xfrm>
            <a:off x="1948965" y="404664"/>
            <a:ext cx="6995120" cy="5951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da-DK" sz="2800" dirty="0"/>
          </a:p>
        </p:txBody>
      </p:sp>
      <p:sp>
        <p:nvSpPr>
          <p:cNvPr id="2" name="Rektangel 1"/>
          <p:cNvSpPr/>
          <p:nvPr/>
        </p:nvSpPr>
        <p:spPr>
          <a:xfrm>
            <a:off x="2267744" y="188640"/>
            <a:ext cx="6604333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800" b="1" i="1" dirty="0" smtClean="0"/>
              <a:t>Gruppeopgave </a:t>
            </a:r>
            <a:r>
              <a:rPr lang="da-DK" sz="2800" i="1" dirty="0"/>
              <a:t>med brug af internettet. 	</a:t>
            </a:r>
          </a:p>
          <a:p>
            <a:r>
              <a:rPr lang="da-DK" sz="2800" i="1" dirty="0"/>
              <a:t>1. Diskutér den danske og ovenstående kulturs placering i Hofstedes dimensioner uden brug af internettet. Tjek derefter Hofstedes resultater på </a:t>
            </a:r>
            <a:r>
              <a:rPr lang="da-DK" sz="2800" i="1" u="sng" dirty="0">
                <a:hlinkClick r:id="rId2"/>
              </a:rPr>
              <a:t>https://www.hofstede-insights.com/product/compare-countries/</a:t>
            </a:r>
            <a:r>
              <a:rPr lang="da-DK" sz="2800" i="1" dirty="0"/>
              <a:t> og diskutér eventuelle forskelle i forhold til jeres resultater. Kan disse forklares med den målgruppe, I har valgt, eller evt. andre faktorer?</a:t>
            </a:r>
          </a:p>
          <a:p>
            <a:r>
              <a:rPr lang="da-DK" sz="2800" i="1" dirty="0"/>
              <a:t>2. Sammenlign websites for to globale virksomheder indenfor den samme på tre forskellige markeder. Kommentér eventuelle forskelle i branding på de valgte markeder.</a:t>
            </a:r>
          </a:p>
        </p:txBody>
      </p:sp>
      <p:sp>
        <p:nvSpPr>
          <p:cNvPr id="5" name="Pladsholder til indhold 1"/>
          <p:cNvSpPr txBox="1">
            <a:spLocks/>
          </p:cNvSpPr>
          <p:nvPr/>
        </p:nvSpPr>
        <p:spPr>
          <a:xfrm>
            <a:off x="35496" y="2852936"/>
            <a:ext cx="1872208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600" dirty="0" smtClean="0"/>
              <a:t>Pitch</a:t>
            </a:r>
          </a:p>
          <a:p>
            <a:pPr marL="0" indent="0">
              <a:buNone/>
            </a:pPr>
            <a:r>
              <a:rPr lang="da-DK" sz="1600" dirty="0" smtClean="0"/>
              <a:t>+</a:t>
            </a:r>
            <a:r>
              <a:rPr lang="da-DK" sz="1600" dirty="0"/>
              <a:t>content</a:t>
            </a:r>
            <a:br>
              <a:rPr lang="da-DK" sz="1600" dirty="0"/>
            </a:br>
            <a:r>
              <a:rPr lang="da-DK" sz="1600" dirty="0">
                <a:solidFill>
                  <a:srgbClr val="FF0000"/>
                </a:solidFill>
              </a:rPr>
              <a:t>Interkulturel kommunikation</a:t>
            </a:r>
            <a:endParaRPr lang="da-DK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62565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288</Words>
  <Application>Microsoft Office PowerPoint</Application>
  <PresentationFormat>Skærmshow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Kontortema</vt:lpstr>
      <vt:lpstr>Tværmedial Kommunikation 9  +content Interkulturel kommunikation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</dc:creator>
  <cp:lastModifiedBy>e</cp:lastModifiedBy>
  <cp:revision>28</cp:revision>
  <dcterms:created xsi:type="dcterms:W3CDTF">2018-04-02T06:21:26Z</dcterms:created>
  <dcterms:modified xsi:type="dcterms:W3CDTF">2019-04-08T05:01:32Z</dcterms:modified>
</cp:coreProperties>
</file>